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67CC1-128B-4C02-9EB7-15B7B306A6A9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688</cp:revision>
  <dcterms:created xsi:type="dcterms:W3CDTF">2016-07-10T03:33:26Z</dcterms:created>
  <dcterms:modified xsi:type="dcterms:W3CDTF">2022-01-04T05:07:42Z</dcterms:modified>
</cp:coreProperties>
</file>